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0" r:id="rId2"/>
    <p:sldId id="287" r:id="rId3"/>
    <p:sldId id="285" r:id="rId4"/>
    <p:sldId id="300" r:id="rId5"/>
    <p:sldId id="284" r:id="rId6"/>
    <p:sldId id="398" r:id="rId7"/>
    <p:sldId id="258" r:id="rId8"/>
    <p:sldId id="387" r:id="rId9"/>
    <p:sldId id="388" r:id="rId10"/>
    <p:sldId id="257" r:id="rId11"/>
    <p:sldId id="260" r:id="rId12"/>
    <p:sldId id="264" r:id="rId13"/>
    <p:sldId id="394" r:id="rId14"/>
    <p:sldId id="294" r:id="rId15"/>
    <p:sldId id="391" r:id="rId16"/>
    <p:sldId id="392" r:id="rId17"/>
    <p:sldId id="393" r:id="rId18"/>
    <p:sldId id="276" r:id="rId19"/>
    <p:sldId id="332" r:id="rId20"/>
    <p:sldId id="262" r:id="rId21"/>
    <p:sldId id="333" r:id="rId22"/>
    <p:sldId id="337" r:id="rId23"/>
    <p:sldId id="352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CCFF"/>
    <a:srgbClr val="FFFF99"/>
    <a:srgbClr val="993366"/>
    <a:srgbClr val="33CC33"/>
    <a:srgbClr val="CC0000"/>
    <a:srgbClr val="FF9933"/>
    <a:srgbClr val="FF9966"/>
    <a:srgbClr val="ED7D31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B712D-1B41-408C-8A5B-19FBBA3A73D9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B4719-CA38-41C3-B80F-5666B42F7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2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5" name="Google Shape;17245;gab1d679f9d_2_1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6" name="Google Shape;17246;gab1d679f9d_2_1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572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5" name="Google Shape;17245;gab1d679f9d_2_1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6" name="Google Shape;17246;gab1d679f9d_2_1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22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D2D555C6-AA9E-9855-AA71-0285F887C2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E94A9C66-8546-3A35-7D98-D55FE68D9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197741B6-172C-37A4-81D3-30F8ADFB9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7BD52-7D4D-4D2E-95E6-DE6FE7EB45FF}" type="slidenum">
              <a:rPr lang="en-US" altLang="vi-VN"/>
              <a:pPr/>
              <a:t>23</a:t>
            </a:fld>
            <a:endParaRPr lang="en-US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7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4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Google Shape;359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00" name="Google Shape;3600;p4"/>
          <p:cNvSpPr txBox="1">
            <a:spLocks noGrp="1"/>
          </p:cNvSpPr>
          <p:nvPr>
            <p:ph type="body" idx="1"/>
          </p:nvPr>
        </p:nvSpPr>
        <p:spPr>
          <a:xfrm>
            <a:off x="1080667" y="1612100"/>
            <a:ext cx="900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800"/>
              <a:buFont typeface="Lora"/>
              <a:buChar char="●"/>
              <a:defRPr sz="1467" b="0">
                <a:solidFill>
                  <a:srgbClr val="5A3015"/>
                </a:solidFill>
              </a:defRPr>
            </a:lvl1pPr>
            <a:lvl2pPr marL="1219170" lvl="1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467">
                <a:solidFill>
                  <a:srgbClr val="5A3015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5A3015"/>
              </a:buClr>
              <a:buSzPts val="1400"/>
              <a:buFont typeface="Lora"/>
              <a:buChar char="■"/>
              <a:defRPr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624" name="Google Shape;3624;p4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42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6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5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5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7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755F-7734-4865-A54C-342C78E31DB3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C819-C63A-4912-906B-E38E9A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home\Desktop\Van%2023-11\co%20giao%20em%20la%20hoa%20epang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http://www.thoiaotrang.com/images/rose1.gif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jp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Relationship Id="rId9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3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image" Target="../media/image6.gif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gif"/><Relationship Id="rId1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17" Type="http://schemas.openxmlformats.org/officeDocument/2006/relationships/image" Target="../media/image18.jpeg"/><Relationship Id="rId2" Type="http://schemas.openxmlformats.org/officeDocument/2006/relationships/audio" Target="../media/audio1.wav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image" Target="../media/image6.gif"/><Relationship Id="rId15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audio" Target="NUL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www.thoiaotrang.com/images/rose1.gi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93ml">
            <a:extLst>
              <a:ext uri="{FF2B5EF4-FFF2-40B4-BE49-F238E27FC236}">
                <a16:creationId xmlns:a16="http://schemas.microsoft.com/office/drawing/2014/main" id="{2A2A3011-A1CE-A4C7-C480-A2A99930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WordArt 3">
            <a:extLst>
              <a:ext uri="{FF2B5EF4-FFF2-40B4-BE49-F238E27FC236}">
                <a16:creationId xmlns:a16="http://schemas.microsoft.com/office/drawing/2014/main" id="{050CCD25-224B-0ABC-DA53-402F388C45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696200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50000">
                      <a:schemeClr val="tx2"/>
                    </a:gs>
                    <a:gs pos="100000">
                      <a:srgbClr val="9999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.VnBodoniH"/>
              </a:rPr>
              <a:t>                    </a:t>
            </a:r>
          </a:p>
        </p:txBody>
      </p:sp>
      <p:pic>
        <p:nvPicPr>
          <p:cNvPr id="4100" name="Picture 4" descr="Palette &amp; Brushes 14">
            <a:extLst>
              <a:ext uri="{FF2B5EF4-FFF2-40B4-BE49-F238E27FC236}">
                <a16:creationId xmlns:a16="http://schemas.microsoft.com/office/drawing/2014/main" id="{BB207ACA-66FE-5209-1E03-A2F21E2E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620">
            <a:off x="5013325" y="5724525"/>
            <a:ext cx="30480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7" descr="Hoa">
            <a:extLst>
              <a:ext uri="{FF2B5EF4-FFF2-40B4-BE49-F238E27FC236}">
                <a16:creationId xmlns:a16="http://schemas.microsoft.com/office/drawing/2014/main" id="{4465CB5A-D9F8-A7CB-A345-DCA45D07D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7" descr="Hoa">
            <a:extLst>
              <a:ext uri="{FF2B5EF4-FFF2-40B4-BE49-F238E27FC236}">
                <a16:creationId xmlns:a16="http://schemas.microsoft.com/office/drawing/2014/main" id="{D2978469-FFD7-776B-4049-8D52E7F237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7" descr="Hoa">
            <a:extLst>
              <a:ext uri="{FF2B5EF4-FFF2-40B4-BE49-F238E27FC236}">
                <a16:creationId xmlns:a16="http://schemas.microsoft.com/office/drawing/2014/main" id="{6724C1C1-7228-9FFB-3811-B50378276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514600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43">
            <a:extLst>
              <a:ext uri="{FF2B5EF4-FFF2-40B4-BE49-F238E27FC236}">
                <a16:creationId xmlns:a16="http://schemas.microsoft.com/office/drawing/2014/main" id="{55C20BE3-F8A7-9EDB-A286-EF1A33FA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648200"/>
            <a:ext cx="571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Thanh Vân</a:t>
            </a:r>
          </a:p>
        </p:txBody>
      </p:sp>
      <p:sp>
        <p:nvSpPr>
          <p:cNvPr id="4105" name="Text Box 144">
            <a:extLst>
              <a:ext uri="{FF2B5EF4-FFF2-40B4-BE49-F238E27FC236}">
                <a16:creationId xmlns:a16="http://schemas.microsoft.com/office/drawing/2014/main" id="{8B877C45-2268-3FF2-14FC-3AD4F5263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743200"/>
            <a:ext cx="8534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vi-V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4106" name="WordArt 90">
            <a:extLst>
              <a:ext uri="{FF2B5EF4-FFF2-40B4-BE49-F238E27FC236}">
                <a16:creationId xmlns:a16="http://schemas.microsoft.com/office/drawing/2014/main" id="{56BD5E0B-8921-46AB-F1CF-ABFB107130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399" y="1600200"/>
            <a:ext cx="6848475" cy="10874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262673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</p:txBody>
      </p:sp>
      <p:pic>
        <p:nvPicPr>
          <p:cNvPr id="12" name="co giao em la hoa epang.mp3">
            <a:hlinkClick r:id="" action="ppaction://media"/>
            <a:extLst>
              <a:ext uri="{FF2B5EF4-FFF2-40B4-BE49-F238E27FC236}">
                <a16:creationId xmlns:a16="http://schemas.microsoft.com/office/drawing/2014/main" id="{1D554137-D59D-F4B8-0EF2-40CDDCD1192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547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18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63492" y="596336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71" y="1706993"/>
            <a:ext cx="3007415" cy="2120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7" y="1600199"/>
            <a:ext cx="3020950" cy="212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07" y="1706992"/>
            <a:ext cx="2136385" cy="2013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8215" y="3875125"/>
            <a:ext cx="1762837" cy="573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rồng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(Đất nung</a:t>
            </a:r>
            <a:r>
              <a:rPr lang="en-US" sz="2000" dirty="0"/>
              <a:t>)</a:t>
            </a:r>
          </a:p>
          <a:p>
            <a:pPr algn="ctr"/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073151" y="3875125"/>
            <a:ext cx="1862083" cy="597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phượng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(Đất nung)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27107" y="3879628"/>
            <a:ext cx="2260635" cy="646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đề chim phượng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(Đất nung)</a:t>
            </a:r>
          </a:p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5F016-2DC8-804C-4930-43CC652EA8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21" y="1846971"/>
            <a:ext cx="2260635" cy="18881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56D2F2-760D-0788-A6B7-E93F1C387D09}"/>
              </a:ext>
            </a:extLst>
          </p:cNvPr>
          <p:cNvSpPr/>
          <p:nvPr/>
        </p:nvSpPr>
        <p:spPr>
          <a:xfrm>
            <a:off x="9102098" y="3879628"/>
            <a:ext cx="2610280" cy="646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C2F9E42-FB8A-F53B-6284-F72C0617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111" y="4812771"/>
            <a:ext cx="10115550" cy="1446532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lí tạo hình thường được sử dụng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Chất liệu và hình thức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753F05B-4674-5665-7091-D0BEEEDCBE66}"/>
              </a:ext>
            </a:extLst>
          </p:cNvPr>
          <p:cNvSpPr txBox="1">
            <a:spLocks/>
          </p:cNvSpPr>
          <p:nvPr/>
        </p:nvSpPr>
        <p:spPr>
          <a:xfrm>
            <a:off x="1323927" y="4670528"/>
            <a:ext cx="10406359" cy="19006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800"/>
              <a:buFont typeface="Lora"/>
              <a:buChar char="●"/>
              <a:defRPr sz="1467" b="0" kern="1200">
                <a:solidFill>
                  <a:srgbClr val="5A3015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467" kern="1200">
                <a:solidFill>
                  <a:srgbClr val="5A3015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 sz="20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■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●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5A3015"/>
              </a:buClr>
              <a:buSzPts val="1400"/>
              <a:buFont typeface="Lora"/>
              <a:buChar char="○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5A3015"/>
              </a:buClr>
              <a:buSzPts val="1400"/>
              <a:buFont typeface="Lora"/>
              <a:buChar char="■"/>
              <a:defRPr sz="1800" kern="1200">
                <a:solidFill>
                  <a:srgbClr val="5A3015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152396" indent="0">
              <a:buFont typeface="Lora"/>
              <a:buNone/>
            </a:pPr>
            <a:endParaRPr lang="vi-VN" dirty="0"/>
          </a:p>
          <a:p>
            <a:pPr marL="152396" indent="0">
              <a:lnSpc>
                <a:spcPct val="100000"/>
              </a:lnSpc>
              <a:buFont typeface="Lora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tiết trang trí thường được sử dụng là họa tiết sóng nước, hình phượng, hình rồng, lá đề…</a:t>
            </a:r>
          </a:p>
          <a:p>
            <a:pPr marL="152396" indent="0">
              <a:lnSpc>
                <a:spcPct val="100000"/>
              </a:lnSpc>
              <a:buFont typeface="Lora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tiết được sắp xếp theo nguyên lí lặp lại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396" indent="0">
              <a:lnSpc>
                <a:spcPct val="100000"/>
              </a:lnSpc>
              <a:buFont typeface="Lora"/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liệu: đá,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thể hiện: điêu khắc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vi-VN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698D088-A587-8FDD-0E7C-93F9E25F6A16}"/>
              </a:ext>
            </a:extLst>
          </p:cNvPr>
          <p:cNvSpPr/>
          <p:nvPr/>
        </p:nvSpPr>
        <p:spPr>
          <a:xfrm>
            <a:off x="373626" y="1215047"/>
            <a:ext cx="1396180" cy="38515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09657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2" y="0"/>
            <a:ext cx="1227221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10" y="2177925"/>
            <a:ext cx="4033995" cy="2590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13" y="2177925"/>
            <a:ext cx="4493125" cy="3152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52" y="1603669"/>
            <a:ext cx="4555290" cy="4735095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18CA968-4C84-86EE-1750-C482DB9F0A5E}"/>
              </a:ext>
            </a:extLst>
          </p:cNvPr>
          <p:cNvSpPr/>
          <p:nvPr/>
        </p:nvSpPr>
        <p:spPr>
          <a:xfrm>
            <a:off x="275303" y="1218517"/>
            <a:ext cx="1396180" cy="38515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Picture 1" descr="Vietnamese_dragon">
            <a:extLst>
              <a:ext uri="{FF2B5EF4-FFF2-40B4-BE49-F238E27FC236}">
                <a16:creationId xmlns:a16="http://schemas.microsoft.com/office/drawing/2014/main" id="{1223793B-1103-34C0-B84B-68500AB5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916" y="2781141"/>
            <a:ext cx="2560320" cy="166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81101" y="1838325"/>
            <a:ext cx="3351572" cy="4029075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152396" indent="0">
              <a:buNone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họa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bước vẽ trang trí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396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trí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F598AE-C657-F5B8-B5B6-D25B60C9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17" y="1759974"/>
            <a:ext cx="6990735" cy="435269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3EA3DB7-B5EB-0ABA-B4DE-5BF0D5A74B2A}"/>
              </a:ext>
            </a:extLst>
          </p:cNvPr>
          <p:cNvSpPr/>
          <p:nvPr/>
        </p:nvSpPr>
        <p:spPr>
          <a:xfrm>
            <a:off x="353961" y="1140543"/>
            <a:ext cx="1435510" cy="4031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094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5">
            <a:extLst>
              <a:ext uri="{FF2B5EF4-FFF2-40B4-BE49-F238E27FC236}">
                <a16:creationId xmlns:a16="http://schemas.microsoft.com/office/drawing/2014/main" id="{9234E199-293B-9448-0304-E8864E4EA64E}"/>
              </a:ext>
            </a:extLst>
          </p:cNvPr>
          <p:cNvGrpSpPr>
            <a:grpSpLocks/>
          </p:cNvGrpSpPr>
          <p:nvPr/>
        </p:nvGrpSpPr>
        <p:grpSpPr bwMode="auto">
          <a:xfrm>
            <a:off x="286543" y="74159"/>
            <a:ext cx="11544301" cy="6783841"/>
            <a:chOff x="0" y="-53"/>
            <a:chExt cx="5760" cy="4469"/>
          </a:xfrm>
        </p:grpSpPr>
        <p:pic>
          <p:nvPicPr>
            <p:cNvPr id="9234" name="Picture 6" descr="divider">
              <a:extLst>
                <a:ext uri="{FF2B5EF4-FFF2-40B4-BE49-F238E27FC236}">
                  <a16:creationId xmlns:a16="http://schemas.microsoft.com/office/drawing/2014/main" id="{780E248E-E9CB-129A-6507-283C25F49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7" descr="rosecornerl[1]">
              <a:extLst>
                <a:ext uri="{FF2B5EF4-FFF2-40B4-BE49-F238E27FC236}">
                  <a16:creationId xmlns:a16="http://schemas.microsoft.com/office/drawing/2014/main" id="{48BCFEFF-508F-BD57-1B2E-67435C20E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8" descr="divider">
              <a:extLst>
                <a:ext uri="{FF2B5EF4-FFF2-40B4-BE49-F238E27FC236}">
                  <a16:creationId xmlns:a16="http://schemas.microsoft.com/office/drawing/2014/main" id="{5DEFDF29-A04B-8E0D-D785-B12FE5B71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9" descr="rosecornerl[1]">
              <a:extLst>
                <a:ext uri="{FF2B5EF4-FFF2-40B4-BE49-F238E27FC236}">
                  <a16:creationId xmlns:a16="http://schemas.microsoft.com/office/drawing/2014/main" id="{4E926815-099B-9668-BD53-E84DBE74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0" descr="divider">
              <a:extLst>
                <a:ext uri="{FF2B5EF4-FFF2-40B4-BE49-F238E27FC236}">
                  <a16:creationId xmlns:a16="http://schemas.microsoft.com/office/drawing/2014/main" id="{C40BE244-162B-0C2F-8265-8CCCCBA3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11" descr="divider">
              <a:extLst>
                <a:ext uri="{FF2B5EF4-FFF2-40B4-BE49-F238E27FC236}">
                  <a16:creationId xmlns:a16="http://schemas.microsoft.com/office/drawing/2014/main" id="{CA7D9825-43D1-254A-A79B-30F4C8690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1">
            <a:extLst>
              <a:ext uri="{FF2B5EF4-FFF2-40B4-BE49-F238E27FC236}">
                <a16:creationId xmlns:a16="http://schemas.microsoft.com/office/drawing/2014/main" id="{A44DF7CD-B5D5-1E41-52B1-C85B026E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298" y="430666"/>
            <a:ext cx="954405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</a:t>
            </a: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DIỀM TRANG TRÍ VỚI HỌA TIẾT THỜI LÝ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59B9AA4E-6C84-B8B5-A18B-717A81AAE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713" y="1753584"/>
            <a:ext cx="9093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98EE58-5430-BF2E-87E7-9BF5954B9D3C}"/>
              </a:ext>
            </a:extLst>
          </p:cNvPr>
          <p:cNvGrpSpPr/>
          <p:nvPr/>
        </p:nvGrpSpPr>
        <p:grpSpPr>
          <a:xfrm>
            <a:off x="1278631" y="3076502"/>
            <a:ext cx="4599682" cy="1425451"/>
            <a:chOff x="973101" y="3625294"/>
            <a:chExt cx="4168394" cy="103836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2AE9A7-86C0-A73B-DFD1-D5B8E4A65BF3}"/>
                </a:ext>
              </a:extLst>
            </p:cNvPr>
            <p:cNvSpPr/>
            <p:nvPr/>
          </p:nvSpPr>
          <p:spPr>
            <a:xfrm>
              <a:off x="996931" y="3625294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8D8FEE-D797-45F6-F0D6-73DA0BCE5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1" y="3687920"/>
              <a:ext cx="4168394" cy="91786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B6B6B8-CDD1-2302-57BF-620E9D2DAEBC}"/>
              </a:ext>
            </a:extLst>
          </p:cNvPr>
          <p:cNvGrpSpPr/>
          <p:nvPr/>
        </p:nvGrpSpPr>
        <p:grpSpPr>
          <a:xfrm>
            <a:off x="1331713" y="4855407"/>
            <a:ext cx="4523716" cy="1309637"/>
            <a:chOff x="6248457" y="5337601"/>
            <a:chExt cx="4123827" cy="10383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E0FFC8-6FCD-6B91-0E1B-8606F00E3AB0}"/>
                </a:ext>
              </a:extLst>
            </p:cNvPr>
            <p:cNvSpPr/>
            <p:nvPr/>
          </p:nvSpPr>
          <p:spPr>
            <a:xfrm>
              <a:off x="6248457" y="5337601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EC2352-8DE9-101F-AA3A-9BC144381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59" y="5396862"/>
              <a:ext cx="4123825" cy="9338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FB3B66-CDC5-D64C-F5CE-98814668092C}"/>
              </a:ext>
            </a:extLst>
          </p:cNvPr>
          <p:cNvGrpSpPr/>
          <p:nvPr/>
        </p:nvGrpSpPr>
        <p:grpSpPr>
          <a:xfrm>
            <a:off x="6542058" y="3043070"/>
            <a:ext cx="4459290" cy="1458883"/>
            <a:chOff x="6248456" y="1027596"/>
            <a:chExt cx="4139870" cy="10383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AFD910-8E8E-48F0-AFC7-C17D72C12373}"/>
                </a:ext>
              </a:extLst>
            </p:cNvPr>
            <p:cNvSpPr/>
            <p:nvPr/>
          </p:nvSpPr>
          <p:spPr>
            <a:xfrm>
              <a:off x="6264501" y="1027596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CF1CB9-DC85-E466-7659-1208BB08B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56" y="1108280"/>
              <a:ext cx="4123824" cy="88510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D05B6-99DF-B9E3-4F12-50CC4B963555}"/>
              </a:ext>
            </a:extLst>
          </p:cNvPr>
          <p:cNvGrpSpPr/>
          <p:nvPr/>
        </p:nvGrpSpPr>
        <p:grpSpPr>
          <a:xfrm>
            <a:off x="6559341" y="4855406"/>
            <a:ext cx="4424723" cy="1346827"/>
            <a:chOff x="906436" y="2548589"/>
            <a:chExt cx="4123826" cy="1038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25E0F8-287E-6A4B-3F37-1EA2C30337A8}"/>
                </a:ext>
              </a:extLst>
            </p:cNvPr>
            <p:cNvSpPr/>
            <p:nvPr/>
          </p:nvSpPr>
          <p:spPr>
            <a:xfrm>
              <a:off x="906436" y="2548589"/>
              <a:ext cx="4123825" cy="1038364"/>
            </a:xfrm>
            <a:prstGeom prst="rect">
              <a:avLst/>
            </a:prstGeom>
            <a:solidFill>
              <a:srgbClr val="8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6D27BB-B3FA-53C6-DE18-B345FCD2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36" y="2602198"/>
              <a:ext cx="4123826" cy="93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89516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" y="-128006"/>
            <a:ext cx="12368981" cy="68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40">
            <a:extLst>
              <a:ext uri="{FF2B5EF4-FFF2-40B4-BE49-F238E27FC236}">
                <a16:creationId xmlns:a16="http://schemas.microsoft.com/office/drawing/2014/main" id="{957C679B-3AA5-4FC1-8D51-EE2605599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375" y="737231"/>
            <a:ext cx="101665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animBg="1"/>
      <p:bldP spid="118789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0"/>
            <a:ext cx="12368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A45F-8B8A-37A8-C53A-4AF58B54C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890684"/>
            <a:ext cx="5322324" cy="15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40">
            <a:extLst>
              <a:ext uri="{FF2B5EF4-FFF2-40B4-BE49-F238E27FC236}">
                <a16:creationId xmlns:a16="http://schemas.microsoft.com/office/drawing/2014/main" id="{A6669DCF-7B7A-FCB9-C236-82CA4CDA6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239" y="952674"/>
            <a:ext cx="10107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1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18824" name="Text Box 40">
            <a:extLst>
              <a:ext uri="{FF2B5EF4-FFF2-40B4-BE49-F238E27FC236}">
                <a16:creationId xmlns:a16="http://schemas.microsoft.com/office/drawing/2014/main" id="{800A8459-F83B-5FF7-8392-90B0C886A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48" y="679277"/>
            <a:ext cx="95962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1" y="-98324"/>
            <a:ext cx="12368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A45F-8B8A-37A8-C53A-4AF58B54C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890684"/>
            <a:ext cx="5322324" cy="15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A9B3D-5263-F3F5-725B-96319778DC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684206"/>
            <a:ext cx="536257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Line 4">
            <a:extLst>
              <a:ext uri="{FF2B5EF4-FFF2-40B4-BE49-F238E27FC236}">
                <a16:creationId xmlns:a16="http://schemas.microsoft.com/office/drawing/2014/main" id="{63DE6B1E-3DE3-8AFC-8BDA-B50395D494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4838" y="2880856"/>
            <a:ext cx="5322324" cy="98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665D1B8B-6EE7-3792-2536-5F93AF449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4838" y="4414684"/>
            <a:ext cx="53223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39">
            <a:extLst>
              <a:ext uri="{FF2B5EF4-FFF2-40B4-BE49-F238E27FC236}">
                <a16:creationId xmlns:a16="http://schemas.microsoft.com/office/drawing/2014/main" id="{AC8600CA-D378-C21C-1D88-030A8FD76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587" y="2052484"/>
            <a:ext cx="6956323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18824" name="Text Box 40">
            <a:extLst>
              <a:ext uri="{FF2B5EF4-FFF2-40B4-BE49-F238E27FC236}">
                <a16:creationId xmlns:a16="http://schemas.microsoft.com/office/drawing/2014/main" id="{800A8459-F83B-5FF7-8392-90B0C886A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48" y="679277"/>
            <a:ext cx="9596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endParaRPr lang="en-US" altLang="vi-VN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46" descr="Frames PPT 016">
            <a:extLst>
              <a:ext uri="{FF2B5EF4-FFF2-40B4-BE49-F238E27FC236}">
                <a16:creationId xmlns:a16="http://schemas.microsoft.com/office/drawing/2014/main" id="{09CC2CFD-0F78-E1A2-F779-BDD40AA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7653"/>
            <a:ext cx="123689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99053-B005-9B7E-D66B-B9B9C6F5C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38" y="2880856"/>
            <a:ext cx="5322324" cy="152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9A45F-8B8A-37A8-C53A-4AF58B54C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890684"/>
            <a:ext cx="5322324" cy="153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A9B3D-5263-F3F5-725B-96319778DC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86" y="2684206"/>
            <a:ext cx="5362576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2A96F-B754-10DE-4A43-38FE56AFC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60" y="2880856"/>
            <a:ext cx="5362575" cy="1681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779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50033" cy="1917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" y="0"/>
            <a:ext cx="12192000" cy="6709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Đường diềm 7">
            <a:hlinkClick r:id="" action="ppaction://media"/>
            <a:extLst>
              <a:ext uri="{FF2B5EF4-FFF2-40B4-BE49-F238E27FC236}">
                <a16:creationId xmlns:a16="http://schemas.microsoft.com/office/drawing/2014/main" id="{D10CC601-6F87-5900-5ED2-F4749C8788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2761" y="1476375"/>
            <a:ext cx="8731045" cy="4871392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F8F57642-0056-25AC-BC02-5295C1043143}"/>
              </a:ext>
            </a:extLst>
          </p:cNvPr>
          <p:cNvSpPr/>
          <p:nvPr/>
        </p:nvSpPr>
        <p:spPr>
          <a:xfrm>
            <a:off x="1347019" y="711475"/>
            <a:ext cx="1435510" cy="48806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00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5">
            <a:extLst>
              <a:ext uri="{FF2B5EF4-FFF2-40B4-BE49-F238E27FC236}">
                <a16:creationId xmlns:a16="http://schemas.microsoft.com/office/drawing/2014/main" id="{1363E5F2-9368-736C-8162-DF513FFE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4" descr="POINSET2">
            <a:extLst>
              <a:ext uri="{FF2B5EF4-FFF2-40B4-BE49-F238E27FC236}">
                <a16:creationId xmlns:a16="http://schemas.microsoft.com/office/drawing/2014/main" id="{72654000-1BE4-F761-08CF-4F65975B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12954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4" descr="POINSET2">
            <a:extLst>
              <a:ext uri="{FF2B5EF4-FFF2-40B4-BE49-F238E27FC236}">
                <a16:creationId xmlns:a16="http://schemas.microsoft.com/office/drawing/2014/main" id="{4A488CB4-1BDE-27EE-5D04-DE7F49A4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031" y="5009356"/>
            <a:ext cx="22098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4" descr="POINSET2">
            <a:extLst>
              <a:ext uri="{FF2B5EF4-FFF2-40B4-BE49-F238E27FC236}">
                <a16:creationId xmlns:a16="http://schemas.microsoft.com/office/drawing/2014/main" id="{BE30C7D5-0BC5-E833-A34F-97095AB4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9350" y="188119"/>
            <a:ext cx="1905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4" descr="POINSET2">
            <a:extLst>
              <a:ext uri="{FF2B5EF4-FFF2-40B4-BE49-F238E27FC236}">
                <a16:creationId xmlns:a16="http://schemas.microsoft.com/office/drawing/2014/main" id="{1DB784D5-9468-5B1E-EFC4-52AD4218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82300" y="4579144"/>
            <a:ext cx="106680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Sao của 5">
            <a:extLst>
              <a:ext uri="{FF2B5EF4-FFF2-40B4-BE49-F238E27FC236}">
                <a16:creationId xmlns:a16="http://schemas.microsoft.com/office/drawing/2014/main" id="{2C674870-5C70-1EC2-AD23-45B9DA3A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09800"/>
            <a:ext cx="396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CC1295EA-F5DF-DE50-6EA1-69F65478F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1" y="4572000"/>
            <a:ext cx="3706813" cy="1143000"/>
          </a:xfrm>
          <a:prstGeom prst="cloudCallout">
            <a:avLst>
              <a:gd name="adj1" fmla="val -54375"/>
              <a:gd name="adj2" fmla="val 11946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nền nhạt</a:t>
            </a: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205F309C-19FB-A871-E475-CC19F3FB66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3733800"/>
            <a:ext cx="4572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AutoShape 7">
            <a:extLst>
              <a:ext uri="{FF2B5EF4-FFF2-40B4-BE49-F238E27FC236}">
                <a16:creationId xmlns:a16="http://schemas.microsoft.com/office/drawing/2014/main" id="{48138063-A95B-ACAC-5E8D-DD5E31DB0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648200"/>
            <a:ext cx="3505200" cy="1143000"/>
          </a:xfrm>
          <a:prstGeom prst="cloudCallout">
            <a:avLst>
              <a:gd name="adj1" fmla="val 43301"/>
              <a:gd name="adj2" fmla="val 102194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nền đậm</a:t>
            </a: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DBD2751A-5319-5D85-17B9-F7C37A3BD9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4799" y="3657596"/>
            <a:ext cx="786582" cy="137160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16C03D86-0F99-1A37-9F3D-E39F1A59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3733800" cy="1143000"/>
          </a:xfrm>
          <a:prstGeom prst="cloudCallout">
            <a:avLst>
              <a:gd name="adj1" fmla="val -43810"/>
              <a:gd name="adj2" fmla="val -58069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họa tiết đậm</a:t>
            </a: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5F99725B-989C-0878-AF00-E8C29764E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762000"/>
            <a:ext cx="3581400" cy="1143000"/>
          </a:xfrm>
          <a:prstGeom prst="cloudCallout">
            <a:avLst>
              <a:gd name="adj1" fmla="val 46023"/>
              <a:gd name="adj2" fmla="val -85477"/>
            </a:avLst>
          </a:prstGeom>
          <a:solidFill>
            <a:srgbClr val="00B0F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họa tiết nhạt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2CC983DC-8505-99C7-A040-7199A6656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676400"/>
            <a:ext cx="9144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3BA56105-83DF-7C89-1615-A6C7377AE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1600200"/>
            <a:ext cx="9144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FAB79-90C3-476C-B740-7461F83162C8}"/>
              </a:ext>
            </a:extLst>
          </p:cNvPr>
          <p:cNvSpPr txBox="1"/>
          <p:nvPr/>
        </p:nvSpPr>
        <p:spPr>
          <a:xfrm>
            <a:off x="1209675" y="3314700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-330200"/>
            <a:ext cx="2124844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446" y="2767280"/>
            <a:ext cx="7704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19623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5.95495E-7 L -0.00226 -0.2005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0028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57" y="-246985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F37B41F-5632-9896-AE3C-422EB02C7894}"/>
              </a:ext>
            </a:extLst>
          </p:cNvPr>
          <p:cNvSpPr/>
          <p:nvPr/>
        </p:nvSpPr>
        <p:spPr>
          <a:xfrm>
            <a:off x="1170038" y="484893"/>
            <a:ext cx="1504336" cy="46883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2E402-224C-F554-ABCC-F94E81C9B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73" y="1799956"/>
            <a:ext cx="4871780" cy="13820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459C4C-9421-D419-2AA6-168964584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59" y="1791666"/>
            <a:ext cx="4871780" cy="13986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5AAD7-E1A2-A72B-8BB3-5E2EDED17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93" y="3737199"/>
            <a:ext cx="5666356" cy="15000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765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57" y="-1"/>
            <a:ext cx="12192000" cy="6611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73" y="1221586"/>
            <a:ext cx="1806668" cy="17354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4" y="1340618"/>
            <a:ext cx="1728232" cy="16551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340618"/>
            <a:ext cx="2109949" cy="1759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73" y="789796"/>
            <a:ext cx="3358649" cy="3432983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755F1FE-DA44-7C0C-E8A1-9214EB281B39}"/>
              </a:ext>
            </a:extLst>
          </p:cNvPr>
          <p:cNvSpPr/>
          <p:nvPr/>
        </p:nvSpPr>
        <p:spPr>
          <a:xfrm>
            <a:off x="1150060" y="737390"/>
            <a:ext cx="1504336" cy="46883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nhac cho thuc hanh">
            <a:hlinkClick r:id="" action="ppaction://media"/>
            <a:extLst>
              <a:ext uri="{FF2B5EF4-FFF2-40B4-BE49-F238E27FC236}">
                <a16:creationId xmlns:a16="http://schemas.microsoft.com/office/drawing/2014/main" id="{F48AA485-B280-AEEA-F2FC-AF995F73A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1741" y="3225800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9E500-B484-9BAE-7077-FF3F54EEE361}"/>
              </a:ext>
            </a:extLst>
          </p:cNvPr>
          <p:cNvSpPr txBox="1"/>
          <p:nvPr/>
        </p:nvSpPr>
        <p:spPr>
          <a:xfrm>
            <a:off x="1170038" y="3881665"/>
            <a:ext cx="10223801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4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3D14398-AB88-B930-E97C-4E028D60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WordArt 4">
            <a:extLst>
              <a:ext uri="{FF2B5EF4-FFF2-40B4-BE49-F238E27FC236}">
                <a16:creationId xmlns:a16="http://schemas.microsoft.com/office/drawing/2014/main" id="{92509F8E-4EEA-7A0C-37A4-7395B63CE2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762000"/>
            <a:ext cx="6553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8F4FA12E-1F8A-E35A-EC37-21056DF4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1828800"/>
            <a:ext cx="8001000" cy="38862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rgbClr val="FFFFCC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) </a:t>
            </a:r>
          </a:p>
          <a:p>
            <a:pPr eaLnBrk="1" hangingPunct="1">
              <a:buFontTx/>
              <a:buChar char="-"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tượng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Rồng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đại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1ED955E-8420-0A3F-58BE-BE8564687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42000"/>
                </a:srgbClr>
              </a:gs>
              <a:gs pos="50000">
                <a:srgbClr val="00FF00">
                  <a:gamma/>
                  <a:shade val="46275"/>
                  <a:invGamma/>
                </a:srgbClr>
              </a:gs>
              <a:gs pos="100000">
                <a:srgbClr val="00FF00">
                  <a:alpha val="4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4821" name="Group 3">
            <a:extLst>
              <a:ext uri="{FF2B5EF4-FFF2-40B4-BE49-F238E27FC236}">
                <a16:creationId xmlns:a16="http://schemas.microsoft.com/office/drawing/2014/main" id="{6B154C12-A5DE-C812-BA65-23E25A0F7AC1}"/>
              </a:ext>
            </a:extLst>
          </p:cNvPr>
          <p:cNvGrpSpPr>
            <a:grpSpLocks/>
          </p:cNvGrpSpPr>
          <p:nvPr/>
        </p:nvGrpSpPr>
        <p:grpSpPr bwMode="auto">
          <a:xfrm>
            <a:off x="10254455" y="120652"/>
            <a:ext cx="198438" cy="6408737"/>
            <a:chOff x="5539" y="139"/>
            <a:chExt cx="125" cy="4037"/>
          </a:xfrm>
        </p:grpSpPr>
        <p:sp>
          <p:nvSpPr>
            <p:cNvPr id="34845" name="Rectangle 4">
              <a:extLst>
                <a:ext uri="{FF2B5EF4-FFF2-40B4-BE49-F238E27FC236}">
                  <a16:creationId xmlns:a16="http://schemas.microsoft.com/office/drawing/2014/main" id="{486B5F61-C468-9162-89B2-596C8656DB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6" name="Rectangle 5">
              <a:extLst>
                <a:ext uri="{FF2B5EF4-FFF2-40B4-BE49-F238E27FC236}">
                  <a16:creationId xmlns:a16="http://schemas.microsoft.com/office/drawing/2014/main" id="{6B78884E-756D-D73C-4F6D-EBDE47E5E0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96BBBCB1-C2A4-FCC3-FE03-0EFBA949F20B}"/>
              </a:ext>
            </a:extLst>
          </p:cNvPr>
          <p:cNvGrpSpPr>
            <a:grpSpLocks/>
          </p:cNvGrpSpPr>
          <p:nvPr/>
        </p:nvGrpSpPr>
        <p:grpSpPr bwMode="auto">
          <a:xfrm>
            <a:off x="1833563" y="6453188"/>
            <a:ext cx="8686800" cy="228600"/>
            <a:chOff x="260" y="4080"/>
            <a:chExt cx="5472" cy="144"/>
          </a:xfrm>
        </p:grpSpPr>
        <p:sp>
          <p:nvSpPr>
            <p:cNvPr id="34843" name="Rectangle 7">
              <a:extLst>
                <a:ext uri="{FF2B5EF4-FFF2-40B4-BE49-F238E27FC236}">
                  <a16:creationId xmlns:a16="http://schemas.microsoft.com/office/drawing/2014/main" id="{F27702FA-A4E3-E714-666D-701F154C4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4" name="Rectangle 8">
              <a:extLst>
                <a:ext uri="{FF2B5EF4-FFF2-40B4-BE49-F238E27FC236}">
                  <a16:creationId xmlns:a16="http://schemas.microsoft.com/office/drawing/2014/main" id="{D3280B1E-B2C1-F6C9-2922-F015FC1303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27DEFD31-D460-80D1-48D5-1A8AA262B9BF}"/>
              </a:ext>
            </a:extLst>
          </p:cNvPr>
          <p:cNvGrpSpPr>
            <a:grpSpLocks/>
          </p:cNvGrpSpPr>
          <p:nvPr/>
        </p:nvGrpSpPr>
        <p:grpSpPr bwMode="auto">
          <a:xfrm>
            <a:off x="1706563" y="330200"/>
            <a:ext cx="203200" cy="6503988"/>
            <a:chOff x="112" y="145"/>
            <a:chExt cx="128" cy="4097"/>
          </a:xfrm>
        </p:grpSpPr>
        <p:sp>
          <p:nvSpPr>
            <p:cNvPr id="34841" name="Rectangle 10">
              <a:extLst>
                <a:ext uri="{FF2B5EF4-FFF2-40B4-BE49-F238E27FC236}">
                  <a16:creationId xmlns:a16="http://schemas.microsoft.com/office/drawing/2014/main" id="{C55C9585-C057-2FF9-00A7-3356AC9D09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2" name="Rectangle 11">
              <a:extLst>
                <a:ext uri="{FF2B5EF4-FFF2-40B4-BE49-F238E27FC236}">
                  <a16:creationId xmlns:a16="http://schemas.microsoft.com/office/drawing/2014/main" id="{FC0983A7-4E7A-7843-5502-3B1C8FB51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vi-VN" altLang="vi-VN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2CA3DEA2-D395-7CC4-976F-7D53F91FEB5B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52401"/>
            <a:ext cx="8745538" cy="161925"/>
            <a:chOff x="48" y="111"/>
            <a:chExt cx="5509" cy="102"/>
          </a:xfrm>
        </p:grpSpPr>
        <p:sp>
          <p:nvSpPr>
            <p:cNvPr id="34839" name="Rectangle 13">
              <a:extLst>
                <a:ext uri="{FF2B5EF4-FFF2-40B4-BE49-F238E27FC236}">
                  <a16:creationId xmlns:a16="http://schemas.microsoft.com/office/drawing/2014/main" id="{57EEE385-950B-18B4-E19B-4FC9F609E6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34840" name="Rectangle 14">
              <a:extLst>
                <a:ext uri="{FF2B5EF4-FFF2-40B4-BE49-F238E27FC236}">
                  <a16:creationId xmlns:a16="http://schemas.microsoft.com/office/drawing/2014/main" id="{B2C1ED19-C0D8-A029-708F-85413C4CE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/>
            </a:p>
          </p:txBody>
        </p:sp>
      </p:grpSp>
      <p:pic>
        <p:nvPicPr>
          <p:cNvPr id="34825" name="Picture 15" descr="bird">
            <a:extLst>
              <a:ext uri="{FF2B5EF4-FFF2-40B4-BE49-F238E27FC236}">
                <a16:creationId xmlns:a16="http://schemas.microsoft.com/office/drawing/2014/main" id="{C9934A1B-EA5F-DE4D-B94A-DB0C44BB6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4" y="433388"/>
            <a:ext cx="636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7" descr="bird">
            <a:extLst>
              <a:ext uri="{FF2B5EF4-FFF2-40B4-BE49-F238E27FC236}">
                <a16:creationId xmlns:a16="http://schemas.microsoft.com/office/drawing/2014/main" id="{A24B8080-D368-9894-93C6-53A7AB6FD2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5763" y="1347788"/>
            <a:ext cx="68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 descr="Buombay">
            <a:extLst>
              <a:ext uri="{FF2B5EF4-FFF2-40B4-BE49-F238E27FC236}">
                <a16:creationId xmlns:a16="http://schemas.microsoft.com/office/drawing/2014/main" id="{30ED9F4E-1815-1BAE-6C54-1B881966E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4" y="5691188"/>
            <a:ext cx="33305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9" descr="15">
            <a:extLst>
              <a:ext uri="{FF2B5EF4-FFF2-40B4-BE49-F238E27FC236}">
                <a16:creationId xmlns:a16="http://schemas.microsoft.com/office/drawing/2014/main" id="{766D85AD-AEC9-31AD-8A8F-F06E7DF9D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33389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21" descr="A1">
            <a:extLst>
              <a:ext uri="{FF2B5EF4-FFF2-40B4-BE49-F238E27FC236}">
                <a16:creationId xmlns:a16="http://schemas.microsoft.com/office/drawing/2014/main" id="{7C595EFF-84C2-F120-EB78-22A69AB2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395788"/>
            <a:ext cx="5486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22" descr="3D_COOL">
            <a:extLst>
              <a:ext uri="{FF2B5EF4-FFF2-40B4-BE49-F238E27FC236}">
                <a16:creationId xmlns:a16="http://schemas.microsoft.com/office/drawing/2014/main" id="{2E04579D-0AEF-AEB5-F535-99C061A78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3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492918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23" descr="DSTARS-P">
            <a:extLst>
              <a:ext uri="{FF2B5EF4-FFF2-40B4-BE49-F238E27FC236}">
                <a16:creationId xmlns:a16="http://schemas.microsoft.com/office/drawing/2014/main" id="{10D22BE4-269E-5BAE-C80D-0980CA2BB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24" descr="DSTARS-P">
            <a:extLst>
              <a:ext uri="{FF2B5EF4-FFF2-40B4-BE49-F238E27FC236}">
                <a16:creationId xmlns:a16="http://schemas.microsoft.com/office/drawing/2014/main" id="{EAC2B9EE-9CE2-6659-7E45-2781AE4709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1"/>
            <a:ext cx="16764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25" descr="DSTARS-P">
            <a:extLst>
              <a:ext uri="{FF2B5EF4-FFF2-40B4-BE49-F238E27FC236}">
                <a16:creationId xmlns:a16="http://schemas.microsoft.com/office/drawing/2014/main" id="{FC34949F-C0BF-0B39-F142-075F88434F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6096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6" descr="DSTARS-P">
            <a:extLst>
              <a:ext uri="{FF2B5EF4-FFF2-40B4-BE49-F238E27FC236}">
                <a16:creationId xmlns:a16="http://schemas.microsoft.com/office/drawing/2014/main" id="{9C827C84-6518-7DA7-BC0D-261BC9D3C2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7" descr="DSTARS-P">
            <a:extLst>
              <a:ext uri="{FF2B5EF4-FFF2-40B4-BE49-F238E27FC236}">
                <a16:creationId xmlns:a16="http://schemas.microsoft.com/office/drawing/2014/main" id="{109B62F3-C96E-8233-C579-7D11748045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3622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8" descr="DSTARS-P">
            <a:extLst>
              <a:ext uri="{FF2B5EF4-FFF2-40B4-BE49-F238E27FC236}">
                <a16:creationId xmlns:a16="http://schemas.microsoft.com/office/drawing/2014/main" id="{27545768-631B-DEDA-8FBF-33B733DA92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1"/>
            <a:ext cx="10287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9" descr="DSTARS-P">
            <a:extLst>
              <a:ext uri="{FF2B5EF4-FFF2-40B4-BE49-F238E27FC236}">
                <a16:creationId xmlns:a16="http://schemas.microsoft.com/office/drawing/2014/main" id="{AC22F927-A9ED-F1A9-A829-E8336A83FF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410201"/>
            <a:ext cx="17526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FD7D821-2F2B-6865-51D3-58424F4CF6F5}"/>
              </a:ext>
            </a:extLst>
          </p:cNvPr>
          <p:cNvSpPr/>
          <p:nvPr/>
        </p:nvSpPr>
        <p:spPr>
          <a:xfrm>
            <a:off x="1524002" y="2286000"/>
            <a:ext cx="914399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Trân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trọng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cảm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ơn</a:t>
            </a:r>
            <a:endParaRPr lang="en-US" sz="4800" b="1" spc="50" dirty="0">
              <a:ln w="12700" cmpd="sng">
                <a:solidFill>
                  <a:srgbClr val="0000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quý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thầy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cô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giáo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và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các</a:t>
            </a:r>
            <a:r>
              <a:rPr lang="en-US" sz="4800" b="1" spc="50" dirty="0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4800" b="1" spc="50" dirty="0" err="1">
                <a:ln w="12700" cmpd="sng">
                  <a:solidFill>
                    <a:srgbClr val="0000CC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em</a:t>
            </a:r>
            <a:endParaRPr lang="en-US" sz="4800" b="1" spc="50" dirty="0">
              <a:ln w="12700" cmpd="sng">
                <a:solidFill>
                  <a:srgbClr val="0000CC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0033" cy="1917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" y="0"/>
            <a:ext cx="12192000" cy="6709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83" y="1612100"/>
            <a:ext cx="3718833" cy="85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88" y="2809464"/>
            <a:ext cx="3718833" cy="87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080667" y="3128561"/>
            <a:ext cx="5221933" cy="650240"/>
            <a:chOff x="1117874" y="2921916"/>
            <a:chExt cx="3821562" cy="94476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2" name="Pentagon 11"/>
            <p:cNvSpPr/>
            <p:nvPr/>
          </p:nvSpPr>
          <p:spPr>
            <a:xfrm>
              <a:off x="1522468" y="2948950"/>
              <a:ext cx="3416968" cy="917731"/>
            </a:xfrm>
            <a:prstGeom prst="homePlate">
              <a:avLst/>
            </a:prstGeom>
            <a:solidFill>
              <a:srgbClr val="FF99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       </a:t>
              </a:r>
              <a:r>
                <a:rPr lang="vi-VN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Vẽ họa tiết</a:t>
              </a:r>
              <a:r>
                <a: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chính</a:t>
              </a:r>
              <a:r>
                <a:rPr lang="vi-VN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vào các mảng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Flowchart: Stored Data 12"/>
            <p:cNvSpPr/>
            <p:nvPr/>
          </p:nvSpPr>
          <p:spPr>
            <a:xfrm>
              <a:off x="1117874" y="2921916"/>
              <a:ext cx="823222" cy="944765"/>
            </a:xfrm>
            <a:prstGeom prst="flowChartOnlineStorag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bg1"/>
                  </a:solidFill>
                </a:rPr>
                <a:t>B2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60207" y="5245900"/>
            <a:ext cx="5149428" cy="761865"/>
            <a:chOff x="552376" y="4323554"/>
            <a:chExt cx="4599976" cy="96467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4" name="Pentagon 13"/>
            <p:cNvSpPr/>
            <p:nvPr/>
          </p:nvSpPr>
          <p:spPr>
            <a:xfrm>
              <a:off x="1263726" y="4323554"/>
              <a:ext cx="3888626" cy="964673"/>
            </a:xfrm>
            <a:prstGeom prst="homePlate">
              <a:avLst/>
            </a:prstGeom>
            <a:solidFill>
              <a:srgbClr val="33CC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     </a:t>
              </a:r>
              <a:r>
                <a:rPr lang="vi-VN" sz="1600" dirty="0">
                  <a:solidFill>
                    <a:srgbClr val="002060"/>
                  </a:solidFill>
                </a:rPr>
                <a:t>Vẽ m</a:t>
              </a:r>
              <a:r>
                <a:rPr lang="en-US" sz="1600" dirty="0">
                  <a:solidFill>
                    <a:srgbClr val="002060"/>
                  </a:solidFill>
                </a:rPr>
                <a:t>à</a:t>
              </a:r>
              <a:r>
                <a:rPr lang="vi-VN" sz="1600" dirty="0">
                  <a:solidFill>
                    <a:srgbClr val="002060"/>
                  </a:solidFill>
                </a:rPr>
                <a:t>u hoàn thiện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5" name="Flowchart: Stored Data 14"/>
            <p:cNvSpPr/>
            <p:nvPr/>
          </p:nvSpPr>
          <p:spPr>
            <a:xfrm>
              <a:off x="552376" y="4323556"/>
              <a:ext cx="865916" cy="964673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bg1"/>
                  </a:solidFill>
                </a:rPr>
                <a:t>B</a:t>
              </a:r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60207" y="1989220"/>
            <a:ext cx="5230216" cy="617621"/>
            <a:chOff x="1085894" y="1645637"/>
            <a:chExt cx="4649562" cy="920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7" name="Pentagon 16"/>
            <p:cNvSpPr/>
            <p:nvPr/>
          </p:nvSpPr>
          <p:spPr>
            <a:xfrm>
              <a:off x="1756610" y="1646537"/>
              <a:ext cx="3978846" cy="917733"/>
            </a:xfrm>
            <a:prstGeom prst="homePlate">
              <a:avLst/>
            </a:prstGeom>
            <a:solidFill>
              <a:srgbClr val="33CC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400" dirty="0">
                  <a:solidFill>
                    <a:schemeClr val="tx1"/>
                  </a:solidFill>
                </a:rPr>
                <a:t>Kẻ hai đường thẳng song song, sử dụng nguyên lý </a:t>
              </a:r>
              <a:r>
                <a:rPr lang="en-US" sz="1400" dirty="0" err="1">
                  <a:solidFill>
                    <a:schemeClr val="tx1"/>
                  </a:solidFill>
                </a:rPr>
                <a:t>lặp</a:t>
              </a:r>
              <a:r>
                <a:rPr lang="vi-VN" sz="1400" dirty="0">
                  <a:solidFill>
                    <a:schemeClr val="tx1"/>
                  </a:solidFill>
                </a:rPr>
                <a:t> lại vẽ phác hình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</a:rPr>
                <a:t>họa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</a:rPr>
                <a:t>tiết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</a:rPr>
                <a:t>chính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Flowchart: Stored Data 17"/>
            <p:cNvSpPr/>
            <p:nvPr/>
          </p:nvSpPr>
          <p:spPr>
            <a:xfrm>
              <a:off x="1085894" y="1645637"/>
              <a:ext cx="823222" cy="920167"/>
            </a:xfrm>
            <a:prstGeom prst="flowChartOnlineStorage">
              <a:avLst/>
            </a:prstGeom>
            <a:solidFill>
              <a:srgbClr val="CC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dirty="0">
                  <a:solidFill>
                    <a:schemeClr val="bg1"/>
                  </a:solidFill>
                </a:rPr>
                <a:t>B1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80668" y="4194258"/>
            <a:ext cx="5207834" cy="639881"/>
            <a:chOff x="1279516" y="4084524"/>
            <a:chExt cx="3773746" cy="920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2" name="Pentagon 21"/>
            <p:cNvSpPr/>
            <p:nvPr/>
          </p:nvSpPr>
          <p:spPr>
            <a:xfrm>
              <a:off x="1783339" y="4084524"/>
              <a:ext cx="3269923" cy="917732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     </a:t>
              </a:r>
              <a:r>
                <a:rPr lang="vi-VN" sz="1600" dirty="0">
                  <a:solidFill>
                    <a:srgbClr val="002060"/>
                  </a:solidFill>
                </a:rPr>
                <a:t>V</a:t>
              </a:r>
              <a:r>
                <a:rPr lang="en-US" sz="1600" dirty="0">
                  <a:solidFill>
                    <a:srgbClr val="002060"/>
                  </a:solidFill>
                </a:rPr>
                <a:t>ẽ thêm họa tiết phụ tạo sự liên kết các hình trong đường diềm</a:t>
              </a:r>
            </a:p>
          </p:txBody>
        </p:sp>
        <p:sp>
          <p:nvSpPr>
            <p:cNvPr id="23" name="Flowchart: Stored Data 22"/>
            <p:cNvSpPr/>
            <p:nvPr/>
          </p:nvSpPr>
          <p:spPr>
            <a:xfrm>
              <a:off x="1279516" y="4084524"/>
              <a:ext cx="677621" cy="920167"/>
            </a:xfrm>
            <a:prstGeom prst="flowChartOnlineStorage">
              <a:avLst/>
            </a:prstGeom>
            <a:solidFill>
              <a:srgbClr val="7030A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bg1"/>
                  </a:solidFill>
                </a:rPr>
                <a:t>B3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63" y="3933400"/>
            <a:ext cx="3689684" cy="11572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63" y="5299027"/>
            <a:ext cx="3631012" cy="9171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29F859D-3A79-F5B8-5EEA-79653FEA31DB}"/>
              </a:ext>
            </a:extLst>
          </p:cNvPr>
          <p:cNvSpPr/>
          <p:nvPr/>
        </p:nvSpPr>
        <p:spPr>
          <a:xfrm>
            <a:off x="1338132" y="713469"/>
            <a:ext cx="1435510" cy="483174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948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83" y="-277570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00100" y="690530"/>
            <a:ext cx="10429875" cy="1045756"/>
          </a:xfrm>
          <a:prstGeom prst="foldedCorner">
            <a:avLst/>
          </a:prstGeom>
          <a:solidFill>
            <a:srgbClr val="0033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3733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vi-VN" sz="3733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733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1:</a:t>
            </a:r>
            <a:r>
              <a:rPr lang="vi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Họa tiết thường dùng trong trang trí là gì</a:t>
            </a:r>
            <a:r>
              <a:rPr lang="en-US" sz="3733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74158" y="1909683"/>
            <a:ext cx="8985136" cy="1127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B. Con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D.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Tất cả các ý trên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5" y="26851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52" y="171449"/>
            <a:ext cx="1941429" cy="1506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9" y="299624"/>
            <a:ext cx="10846657" cy="1418664"/>
          </a:xfrm>
          <a:prstGeom prst="foldedCorner">
            <a:avLst/>
          </a:prstGeom>
          <a:solidFill>
            <a:srgbClr val="0033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sắp xếp họa tiết trong trang trí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923636" y="1883152"/>
            <a:ext cx="10344727" cy="132801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Lặp lại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xen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kẽ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C.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D.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1475"/>
            <a:ext cx="12192000" cy="7229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83" y="-568252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70" y="4542436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71564" y="453080"/>
            <a:ext cx="9622971" cy="1140453"/>
          </a:xfrm>
          <a:prstGeom prst="foldedCorner">
            <a:avLst/>
          </a:prstGeom>
          <a:solidFill>
            <a:srgbClr val="0033C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Chùa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của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87858" y="1998261"/>
            <a:ext cx="9207468" cy="12465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B.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C. 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Lê                           D.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6" name="Content Placeholder 3" descr="chuamotcot">
            <a:extLst>
              <a:ext uri="{FF2B5EF4-FFF2-40B4-BE49-F238E27FC236}">
                <a16:creationId xmlns:a16="http://schemas.microsoft.com/office/drawing/2014/main" id="{2DEC72EF-7BCD-145A-C41E-16D6738D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386" y="0"/>
            <a:ext cx="1797613" cy="180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1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7"/>
            <a:ext cx="12192000" cy="68217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08" y="-279027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67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</a:t>
            </a:r>
          </a:p>
        </p:txBody>
      </p:sp>
      <p:sp>
        <p:nvSpPr>
          <p:cNvPr id="23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31775" y="513169"/>
            <a:ext cx="10437392" cy="1190624"/>
          </a:xfrm>
          <a:prstGeom prst="foldedCorner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diềm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64057" y="1732181"/>
            <a:ext cx="9772829" cy="2147047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      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88742" y="5606999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sp>
        <p:nvSpPr>
          <p:cNvPr id="26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7"/>
            <a:ext cx="495300" cy="4381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3" name="Picture 2" descr="9 Màu ý tưởng | họa tiết, hoa, mỹ thuật">
            <a:extLst>
              <a:ext uri="{FF2B5EF4-FFF2-40B4-BE49-F238E27FC236}">
                <a16:creationId xmlns:a16="http://schemas.microsoft.com/office/drawing/2014/main" id="{994EAF34-1957-BFDE-A636-F4CF1272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81" y="1940331"/>
            <a:ext cx="1668144" cy="159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3973F-E5BD-212F-A789-52C46B2A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36" y="1970152"/>
            <a:ext cx="1668145" cy="159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00820-9B41-A872-A6DB-E33252FDEBD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16" y="2230489"/>
            <a:ext cx="3876370" cy="11848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55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" y="1881304"/>
            <a:ext cx="12065568" cy="48563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8ACBA-98A9-A7CF-5A02-88F70818F9F8}"/>
              </a:ext>
            </a:extLst>
          </p:cNvPr>
          <p:cNvSpPr txBox="1"/>
          <p:nvPr/>
        </p:nvSpPr>
        <p:spPr>
          <a:xfrm>
            <a:off x="-85724" y="557865"/>
            <a:ext cx="12277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 THUẬT TRUNG ĐẠI VIỆT NAM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5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D3CD3-A9D7-895B-94F4-A278AB195D21}"/>
              </a:ext>
            </a:extLst>
          </p:cNvPr>
          <p:cNvSpPr txBox="1"/>
          <p:nvPr/>
        </p:nvSpPr>
        <p:spPr>
          <a:xfrm>
            <a:off x="5961246" y="5513491"/>
            <a:ext cx="2107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443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5">
            <a:extLst>
              <a:ext uri="{FF2B5EF4-FFF2-40B4-BE49-F238E27FC236}">
                <a16:creationId xmlns:a16="http://schemas.microsoft.com/office/drawing/2014/main" id="{9234E199-293B-9448-0304-E8864E4EA64E}"/>
              </a:ext>
            </a:extLst>
          </p:cNvPr>
          <p:cNvGrpSpPr>
            <a:grpSpLocks/>
          </p:cNvGrpSpPr>
          <p:nvPr/>
        </p:nvGrpSpPr>
        <p:grpSpPr bwMode="auto">
          <a:xfrm>
            <a:off x="286543" y="74159"/>
            <a:ext cx="11544301" cy="6783841"/>
            <a:chOff x="0" y="-53"/>
            <a:chExt cx="5760" cy="4469"/>
          </a:xfrm>
        </p:grpSpPr>
        <p:pic>
          <p:nvPicPr>
            <p:cNvPr id="9234" name="Picture 6" descr="divider">
              <a:extLst>
                <a:ext uri="{FF2B5EF4-FFF2-40B4-BE49-F238E27FC236}">
                  <a16:creationId xmlns:a16="http://schemas.microsoft.com/office/drawing/2014/main" id="{780E248E-E9CB-129A-6507-283C25F49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7" descr="rosecornerl[1]">
              <a:extLst>
                <a:ext uri="{FF2B5EF4-FFF2-40B4-BE49-F238E27FC236}">
                  <a16:creationId xmlns:a16="http://schemas.microsoft.com/office/drawing/2014/main" id="{48BCFEFF-508F-BD57-1B2E-67435C20E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8" descr="divider">
              <a:extLst>
                <a:ext uri="{FF2B5EF4-FFF2-40B4-BE49-F238E27FC236}">
                  <a16:creationId xmlns:a16="http://schemas.microsoft.com/office/drawing/2014/main" id="{5DEFDF29-A04B-8E0D-D785-B12FE5B71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9" descr="rosecornerl[1]">
              <a:extLst>
                <a:ext uri="{FF2B5EF4-FFF2-40B4-BE49-F238E27FC236}">
                  <a16:creationId xmlns:a16="http://schemas.microsoft.com/office/drawing/2014/main" id="{4E926815-099B-9668-BD53-E84DBE74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10" descr="divider">
              <a:extLst>
                <a:ext uri="{FF2B5EF4-FFF2-40B4-BE49-F238E27FC236}">
                  <a16:creationId xmlns:a16="http://schemas.microsoft.com/office/drawing/2014/main" id="{C40BE244-162B-0C2F-8265-8CCCCBA3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11" descr="divider">
              <a:extLst>
                <a:ext uri="{FF2B5EF4-FFF2-40B4-BE49-F238E27FC236}">
                  <a16:creationId xmlns:a16="http://schemas.microsoft.com/office/drawing/2014/main" id="{CA7D9825-43D1-254A-A79B-30F4C8690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Rectangle 1">
            <a:extLst>
              <a:ext uri="{FF2B5EF4-FFF2-40B4-BE49-F238E27FC236}">
                <a16:creationId xmlns:a16="http://schemas.microsoft.com/office/drawing/2014/main" id="{A44DF7CD-B5D5-1E41-52B1-C85B026EA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298" y="430666"/>
            <a:ext cx="9544050" cy="9541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</a:t>
            </a:r>
            <a:r>
              <a:rPr lang="en-US" altLang="en-US" sz="2800" b="1" kern="0" dirty="0" err="1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800" b="1" kern="0" dirty="0">
                <a:solidFill>
                  <a:srgbClr val="0033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DIỀM TRANG TRÍ VỚI HỌA TIẾT THỜI LÝ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E3A3AB-5252-A16C-E799-1C4E8F9392A3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3048000"/>
            <a:ext cx="8153400" cy="838200"/>
            <a:chOff x="1344" y="1680"/>
            <a:chExt cx="2928" cy="448"/>
          </a:xfrm>
        </p:grpSpPr>
        <p:sp>
          <p:nvSpPr>
            <p:cNvPr id="9232" name="Freeform 3">
              <a:extLst>
                <a:ext uri="{FF2B5EF4-FFF2-40B4-BE49-F238E27FC236}">
                  <a16:creationId xmlns:a16="http://schemas.microsoft.com/office/drawing/2014/main" id="{732E55CC-3E9F-61DA-DCAE-CD7F30EB97B0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6 w 1120"/>
                <a:gd name="T1" fmla="*/ 2 h 252"/>
                <a:gd name="T2" fmla="*/ 2147483646 w 1120"/>
                <a:gd name="T3" fmla="*/ 2 h 252"/>
                <a:gd name="T4" fmla="*/ 2147483646 w 1120"/>
                <a:gd name="T5" fmla="*/ 2 h 252"/>
                <a:gd name="T6" fmla="*/ 2147483646 w 1120"/>
                <a:gd name="T7" fmla="*/ 2 h 252"/>
                <a:gd name="T8" fmla="*/ 2147483646 w 1120"/>
                <a:gd name="T9" fmla="*/ 2 h 252"/>
                <a:gd name="T10" fmla="*/ 2147483646 w 1120"/>
                <a:gd name="T11" fmla="*/ 2 h 252"/>
                <a:gd name="T12" fmla="*/ 2147483646 w 1120"/>
                <a:gd name="T13" fmla="*/ 2 h 252"/>
                <a:gd name="T14" fmla="*/ 2147483646 w 1120"/>
                <a:gd name="T15" fmla="*/ 2 h 252"/>
                <a:gd name="T16" fmla="*/ 2147483646 w 1120"/>
                <a:gd name="T17" fmla="*/ 2 h 252"/>
                <a:gd name="T18" fmla="*/ 2147483646 w 1120"/>
                <a:gd name="T19" fmla="*/ 2 h 252"/>
                <a:gd name="T20" fmla="*/ 2147483646 w 1120"/>
                <a:gd name="T21" fmla="*/ 2 h 252"/>
                <a:gd name="T22" fmla="*/ 2147483646 w 1120"/>
                <a:gd name="T23" fmla="*/ 2 h 252"/>
                <a:gd name="T24" fmla="*/ 2147483646 w 1120"/>
                <a:gd name="T25" fmla="*/ 2 h 252"/>
                <a:gd name="T26" fmla="*/ 2147483646 w 1120"/>
                <a:gd name="T27" fmla="*/ 2 h 252"/>
                <a:gd name="T28" fmla="*/ 2147483646 w 1120"/>
                <a:gd name="T29" fmla="*/ 2 h 252"/>
                <a:gd name="T30" fmla="*/ 2147483646 w 1120"/>
                <a:gd name="T31" fmla="*/ 2 h 252"/>
                <a:gd name="T32" fmla="*/ 2147483646 w 1120"/>
                <a:gd name="T33" fmla="*/ 2 h 252"/>
                <a:gd name="T34" fmla="*/ 2147483646 w 1120"/>
                <a:gd name="T35" fmla="*/ 2 h 252"/>
                <a:gd name="T36" fmla="*/ 2147483646 w 1120"/>
                <a:gd name="T37" fmla="*/ 2 h 252"/>
                <a:gd name="T38" fmla="*/ 2147483646 w 1120"/>
                <a:gd name="T39" fmla="*/ 2 h 252"/>
                <a:gd name="T40" fmla="*/ 2147483646 w 1120"/>
                <a:gd name="T41" fmla="*/ 2 h 252"/>
                <a:gd name="T42" fmla="*/ 2147483646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6 w 1120"/>
                <a:gd name="T49" fmla="*/ 0 h 252"/>
                <a:gd name="T50" fmla="*/ 2147483646 w 1120"/>
                <a:gd name="T51" fmla="*/ 2 h 252"/>
                <a:gd name="T52" fmla="*/ 2147483646 w 1120"/>
                <a:gd name="T53" fmla="*/ 2 h 252"/>
                <a:gd name="T54" fmla="*/ 214748364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4">
              <a:extLst>
                <a:ext uri="{FF2B5EF4-FFF2-40B4-BE49-F238E27FC236}">
                  <a16:creationId xmlns:a16="http://schemas.microsoft.com/office/drawing/2014/main" id="{4B55E92B-F3AC-0087-38EE-BB9B5C2DCA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B1EFD0"/>
                </a:gs>
                <a:gs pos="100000">
                  <a:srgbClr val="77E3A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6">
            <a:extLst>
              <a:ext uri="{FF2B5EF4-FFF2-40B4-BE49-F238E27FC236}">
                <a16:creationId xmlns:a16="http://schemas.microsoft.com/office/drawing/2014/main" id="{3ED01720-F658-465A-547F-6AA25E2717CF}"/>
              </a:ext>
            </a:extLst>
          </p:cNvPr>
          <p:cNvGrpSpPr>
            <a:grpSpLocks/>
          </p:cNvGrpSpPr>
          <p:nvPr/>
        </p:nvGrpSpPr>
        <p:grpSpPr bwMode="auto">
          <a:xfrm>
            <a:off x="2034382" y="3971755"/>
            <a:ext cx="8229600" cy="914400"/>
            <a:chOff x="1344" y="1680"/>
            <a:chExt cx="2928" cy="448"/>
          </a:xfrm>
          <a:solidFill>
            <a:srgbClr val="33CCFF"/>
          </a:solidFill>
        </p:grpSpPr>
        <p:sp>
          <p:nvSpPr>
            <p:cNvPr id="9230" name="Freeform 7">
              <a:extLst>
                <a:ext uri="{FF2B5EF4-FFF2-40B4-BE49-F238E27FC236}">
                  <a16:creationId xmlns:a16="http://schemas.microsoft.com/office/drawing/2014/main" id="{444B49B9-443D-3380-3890-A93CAAF61C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6 w 1120"/>
                <a:gd name="T1" fmla="*/ 2 h 252"/>
                <a:gd name="T2" fmla="*/ 2147483646 w 1120"/>
                <a:gd name="T3" fmla="*/ 2 h 252"/>
                <a:gd name="T4" fmla="*/ 2147483646 w 1120"/>
                <a:gd name="T5" fmla="*/ 2 h 252"/>
                <a:gd name="T6" fmla="*/ 2147483646 w 1120"/>
                <a:gd name="T7" fmla="*/ 2 h 252"/>
                <a:gd name="T8" fmla="*/ 2147483646 w 1120"/>
                <a:gd name="T9" fmla="*/ 2 h 252"/>
                <a:gd name="T10" fmla="*/ 2147483646 w 1120"/>
                <a:gd name="T11" fmla="*/ 2 h 252"/>
                <a:gd name="T12" fmla="*/ 2147483646 w 1120"/>
                <a:gd name="T13" fmla="*/ 2 h 252"/>
                <a:gd name="T14" fmla="*/ 2147483646 w 1120"/>
                <a:gd name="T15" fmla="*/ 2 h 252"/>
                <a:gd name="T16" fmla="*/ 2147483646 w 1120"/>
                <a:gd name="T17" fmla="*/ 2 h 252"/>
                <a:gd name="T18" fmla="*/ 2147483646 w 1120"/>
                <a:gd name="T19" fmla="*/ 2 h 252"/>
                <a:gd name="T20" fmla="*/ 2147483646 w 1120"/>
                <a:gd name="T21" fmla="*/ 2 h 252"/>
                <a:gd name="T22" fmla="*/ 2147483646 w 1120"/>
                <a:gd name="T23" fmla="*/ 2 h 252"/>
                <a:gd name="T24" fmla="*/ 2147483646 w 1120"/>
                <a:gd name="T25" fmla="*/ 2 h 252"/>
                <a:gd name="T26" fmla="*/ 2147483646 w 1120"/>
                <a:gd name="T27" fmla="*/ 2 h 252"/>
                <a:gd name="T28" fmla="*/ 2147483646 w 1120"/>
                <a:gd name="T29" fmla="*/ 2 h 252"/>
                <a:gd name="T30" fmla="*/ 2147483646 w 1120"/>
                <a:gd name="T31" fmla="*/ 2 h 252"/>
                <a:gd name="T32" fmla="*/ 2147483646 w 1120"/>
                <a:gd name="T33" fmla="*/ 2 h 252"/>
                <a:gd name="T34" fmla="*/ 2147483646 w 1120"/>
                <a:gd name="T35" fmla="*/ 2 h 252"/>
                <a:gd name="T36" fmla="*/ 2147483646 w 1120"/>
                <a:gd name="T37" fmla="*/ 2 h 252"/>
                <a:gd name="T38" fmla="*/ 2147483646 w 1120"/>
                <a:gd name="T39" fmla="*/ 2 h 252"/>
                <a:gd name="T40" fmla="*/ 2147483646 w 1120"/>
                <a:gd name="T41" fmla="*/ 2 h 252"/>
                <a:gd name="T42" fmla="*/ 2147483646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6 w 1120"/>
                <a:gd name="T49" fmla="*/ 0 h 252"/>
                <a:gd name="T50" fmla="*/ 2147483646 w 1120"/>
                <a:gd name="T51" fmla="*/ 2 h 252"/>
                <a:gd name="T52" fmla="*/ 2147483646 w 1120"/>
                <a:gd name="T53" fmla="*/ 2 h 252"/>
                <a:gd name="T54" fmla="*/ 214748364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5660D84-75D6-BBC3-CD2B-5EF135197D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u="sng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F29BBD5E-B026-8063-49F6-612658327D72}"/>
              </a:ext>
            </a:extLst>
          </p:cNvPr>
          <p:cNvGrpSpPr>
            <a:grpSpLocks/>
          </p:cNvGrpSpPr>
          <p:nvPr/>
        </p:nvGrpSpPr>
        <p:grpSpPr bwMode="auto">
          <a:xfrm>
            <a:off x="2087564" y="2057400"/>
            <a:ext cx="8123237" cy="914400"/>
            <a:chOff x="1344" y="1680"/>
            <a:chExt cx="2928" cy="448"/>
          </a:xfrm>
        </p:grpSpPr>
        <p:sp>
          <p:nvSpPr>
            <p:cNvPr id="9228" name="Freeform 7">
              <a:extLst>
                <a:ext uri="{FF2B5EF4-FFF2-40B4-BE49-F238E27FC236}">
                  <a16:creationId xmlns:a16="http://schemas.microsoft.com/office/drawing/2014/main" id="{323B86A3-5062-F0B0-7F84-93681F28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2147483646 w 1120"/>
                <a:gd name="T1" fmla="*/ 2 h 252"/>
                <a:gd name="T2" fmla="*/ 2147483646 w 1120"/>
                <a:gd name="T3" fmla="*/ 2 h 252"/>
                <a:gd name="T4" fmla="*/ 2147483646 w 1120"/>
                <a:gd name="T5" fmla="*/ 2 h 252"/>
                <a:gd name="T6" fmla="*/ 2147483646 w 1120"/>
                <a:gd name="T7" fmla="*/ 2 h 252"/>
                <a:gd name="T8" fmla="*/ 2147483646 w 1120"/>
                <a:gd name="T9" fmla="*/ 2 h 252"/>
                <a:gd name="T10" fmla="*/ 2147483646 w 1120"/>
                <a:gd name="T11" fmla="*/ 2 h 252"/>
                <a:gd name="T12" fmla="*/ 2147483646 w 1120"/>
                <a:gd name="T13" fmla="*/ 2 h 252"/>
                <a:gd name="T14" fmla="*/ 2147483646 w 1120"/>
                <a:gd name="T15" fmla="*/ 2 h 252"/>
                <a:gd name="T16" fmla="*/ 2147483646 w 1120"/>
                <a:gd name="T17" fmla="*/ 2 h 252"/>
                <a:gd name="T18" fmla="*/ 2147483646 w 1120"/>
                <a:gd name="T19" fmla="*/ 2 h 252"/>
                <a:gd name="T20" fmla="*/ 2147483646 w 1120"/>
                <a:gd name="T21" fmla="*/ 2 h 252"/>
                <a:gd name="T22" fmla="*/ 2147483646 w 1120"/>
                <a:gd name="T23" fmla="*/ 2 h 252"/>
                <a:gd name="T24" fmla="*/ 2147483646 w 1120"/>
                <a:gd name="T25" fmla="*/ 2 h 252"/>
                <a:gd name="T26" fmla="*/ 2147483646 w 1120"/>
                <a:gd name="T27" fmla="*/ 2 h 252"/>
                <a:gd name="T28" fmla="*/ 2147483646 w 1120"/>
                <a:gd name="T29" fmla="*/ 2 h 252"/>
                <a:gd name="T30" fmla="*/ 2147483646 w 1120"/>
                <a:gd name="T31" fmla="*/ 2 h 252"/>
                <a:gd name="T32" fmla="*/ 2147483646 w 1120"/>
                <a:gd name="T33" fmla="*/ 2 h 252"/>
                <a:gd name="T34" fmla="*/ 2147483646 w 1120"/>
                <a:gd name="T35" fmla="*/ 2 h 252"/>
                <a:gd name="T36" fmla="*/ 2147483646 w 1120"/>
                <a:gd name="T37" fmla="*/ 2 h 252"/>
                <a:gd name="T38" fmla="*/ 2147483646 w 1120"/>
                <a:gd name="T39" fmla="*/ 2 h 252"/>
                <a:gd name="T40" fmla="*/ 2147483646 w 1120"/>
                <a:gd name="T41" fmla="*/ 2 h 252"/>
                <a:gd name="T42" fmla="*/ 2147483646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2147483646 w 1120"/>
                <a:gd name="T49" fmla="*/ 0 h 252"/>
                <a:gd name="T50" fmla="*/ 2147483646 w 1120"/>
                <a:gd name="T51" fmla="*/ 2 h 252"/>
                <a:gd name="T52" fmla="*/ 2147483646 w 1120"/>
                <a:gd name="T53" fmla="*/ 2 h 252"/>
                <a:gd name="T54" fmla="*/ 214748364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63F91D35-A2C0-F7C6-F4E7-1BFA364C45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Rectangle 1">
            <a:extLst>
              <a:ext uri="{FF2B5EF4-FFF2-40B4-BE49-F238E27FC236}">
                <a16:creationId xmlns:a16="http://schemas.microsoft.com/office/drawing/2014/main" id="{59B9AA4E-6C84-B8B5-A18B-717A81AAE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2113289"/>
            <a:ext cx="909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12F27985-A02E-FF08-5504-372EF3341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065677"/>
            <a:ext cx="781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diềm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16BCB3A6-1813-E1A1-26B7-D3352F96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982" y="4095336"/>
            <a:ext cx="8364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3492" y="5963366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F525919-9CF2-53F5-7C1A-3FD847AE8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830" r="-81"/>
          <a:stretch/>
        </p:blipFill>
        <p:spPr>
          <a:xfrm>
            <a:off x="0" y="9525"/>
            <a:ext cx="12506631" cy="6988277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F731451-4690-EFD8-B538-FDAFCAC3B133}"/>
              </a:ext>
            </a:extLst>
          </p:cNvPr>
          <p:cNvSpPr/>
          <p:nvPr/>
        </p:nvSpPr>
        <p:spPr>
          <a:xfrm>
            <a:off x="161924" y="1057864"/>
            <a:ext cx="1476376" cy="38993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870875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</TotalTime>
  <Words>665</Words>
  <Application>Microsoft Office PowerPoint</Application>
  <PresentationFormat>Widescreen</PresentationFormat>
  <Paragraphs>93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.VnBodoniH</vt:lpstr>
      <vt:lpstr>Arial</vt:lpstr>
      <vt:lpstr>Calibri</vt:lpstr>
      <vt:lpstr>Calibri Light</vt:lpstr>
      <vt:lpstr>Lora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ĐƯỜNG DIỀM TRANG TRÍ  VỚI HỌA TIẾT THỜI LÝ (2 tiết</dc:title>
  <dc:creator>admin</dc:creator>
  <cp:lastModifiedBy>Thanh Van</cp:lastModifiedBy>
  <cp:revision>145</cp:revision>
  <dcterms:created xsi:type="dcterms:W3CDTF">2022-08-08T09:11:26Z</dcterms:created>
  <dcterms:modified xsi:type="dcterms:W3CDTF">2022-10-06T01:50:14Z</dcterms:modified>
</cp:coreProperties>
</file>